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4" r:id="rId24"/>
    <p:sldId id="278" r:id="rId25"/>
    <p:sldId id="279" r:id="rId26"/>
    <p:sldId id="280" r:id="rId27"/>
    <p:sldId id="281" r:id="rId28"/>
    <p:sldId id="282" r:id="rId29"/>
    <p:sldId id="285" r:id="rId30"/>
    <p:sldId id="286" r:id="rId31"/>
    <p:sldId id="287" r:id="rId32"/>
    <p:sldId id="288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C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660"/>
  </p:normalViewPr>
  <p:slideViewPr>
    <p:cSldViewPr snapToGrid="0">
      <p:cViewPr>
        <p:scale>
          <a:sx n="60" d="100"/>
          <a:sy n="60" d="100"/>
        </p:scale>
        <p:origin x="129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232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36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364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08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18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026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1199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32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603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7586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25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5C3D9-D184-4978-AE36-8DD79A784065}" type="datetimeFigureOut">
              <a:rPr lang="de-DE" smtClean="0"/>
              <a:t>08.07.2019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567AF-EC10-4392-BECA-AFCF1B2594C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029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5"/>
          <a:stretch/>
        </p:blipFill>
        <p:spPr>
          <a:xfrm>
            <a:off x="-372737" y="0"/>
            <a:ext cx="9516737" cy="687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249194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E5346FC-5B78-4368-8CE7-65FD2ED501C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58" t="7597" r="2758" b="2791"/>
          <a:stretch/>
        </p:blipFill>
        <p:spPr>
          <a:xfrm>
            <a:off x="0" y="-15392"/>
            <a:ext cx="9144000" cy="687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9467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33C2DBBA-D719-43A9-8263-ED2D261945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7597" r="2633" b="1861"/>
          <a:stretch/>
        </p:blipFill>
        <p:spPr>
          <a:xfrm>
            <a:off x="0" y="-30441"/>
            <a:ext cx="9144000" cy="688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2388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A2C5789-C2D2-4D62-8286-1E260F2FA7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08" t="8373" r="2133" b="1396"/>
          <a:stretch/>
        </p:blipFill>
        <p:spPr>
          <a:xfrm>
            <a:off x="0" y="-80471"/>
            <a:ext cx="9144000" cy="693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60231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8847D0E-8098-41FF-AC81-2F05C45B806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08" t="8838" r="2133" b="1550"/>
          <a:stretch/>
        </p:blipFill>
        <p:spPr>
          <a:xfrm>
            <a:off x="0" y="-32783"/>
            <a:ext cx="9144000" cy="689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640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A75A685-876A-4D9D-93D0-81339E621CA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58" t="7752" r="1625" b="1862"/>
          <a:stretch/>
        </p:blipFill>
        <p:spPr>
          <a:xfrm>
            <a:off x="0" y="-37851"/>
            <a:ext cx="9144000" cy="689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42472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DA0C4F8-550E-48FB-B261-A55C759226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33" t="8527" r="2133" b="1705"/>
          <a:stretch/>
        </p:blipFill>
        <p:spPr>
          <a:xfrm>
            <a:off x="0" y="-53718"/>
            <a:ext cx="9144000" cy="691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06875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1D98AE7-B9B5-44C2-B5F2-829CBAC6E97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58" t="8837" r="2258" b="1861"/>
          <a:stretch/>
        </p:blipFill>
        <p:spPr>
          <a:xfrm>
            <a:off x="0" y="-35905"/>
            <a:ext cx="9144000" cy="689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6209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95888BD-06C0-4EC4-B2FC-7FBBCA741E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58" t="8373" r="2008" b="1706"/>
          <a:stretch/>
        </p:blipFill>
        <p:spPr>
          <a:xfrm>
            <a:off x="0" y="-29689"/>
            <a:ext cx="9144000" cy="688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1708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A92D8FA-1657-47FF-B862-EDBE2E8F6C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83" t="9147" r="2383" b="2171"/>
          <a:stretch/>
        </p:blipFill>
        <p:spPr>
          <a:xfrm>
            <a:off x="0" y="29843"/>
            <a:ext cx="9144000" cy="682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7169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479077-76D8-4B20-91A9-82003386EA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7" t="8682" r="2750" b="2016"/>
          <a:stretch/>
        </p:blipFill>
        <p:spPr>
          <a:xfrm>
            <a:off x="-85061" y="-17156"/>
            <a:ext cx="9229061" cy="687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36783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" t="8350" r="-318" b="943"/>
          <a:stretch/>
        </p:blipFill>
        <p:spPr>
          <a:xfrm>
            <a:off x="0" y="120074"/>
            <a:ext cx="9169200" cy="673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26701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194C2CE-2E97-4072-BB44-0FA8ED30C4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8217" r="3008" b="2325"/>
          <a:stretch/>
        </p:blipFill>
        <p:spPr>
          <a:xfrm>
            <a:off x="0" y="-7340"/>
            <a:ext cx="9144000" cy="686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99726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0F8EEC2-16BD-400C-9529-7D38E6BEFC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7908" r="2758" b="1860"/>
          <a:stretch/>
        </p:blipFill>
        <p:spPr>
          <a:xfrm>
            <a:off x="-1" y="-24069"/>
            <a:ext cx="9144001" cy="688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678393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5B319EC-4216-48CC-A600-F272084E4F9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83" t="7597" r="2383" b="1861"/>
          <a:stretch/>
        </p:blipFill>
        <p:spPr>
          <a:xfrm>
            <a:off x="-1" y="-11471"/>
            <a:ext cx="9144001" cy="686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23408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86D20294-8084-47D5-94A0-39B8ABBB30A1}"/>
              </a:ext>
            </a:extLst>
          </p:cNvPr>
          <p:cNvGrpSpPr/>
          <p:nvPr/>
        </p:nvGrpSpPr>
        <p:grpSpPr>
          <a:xfrm>
            <a:off x="-1" y="3675"/>
            <a:ext cx="9144001" cy="6833060"/>
            <a:chOff x="531627" y="-102650"/>
            <a:chExt cx="9144001" cy="6833060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40A73B20-3071-4ED9-BE88-6138DD926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508" t="7442" r="2383" b="1860"/>
            <a:stretch/>
          </p:blipFill>
          <p:spPr>
            <a:xfrm>
              <a:off x="531627" y="-102650"/>
              <a:ext cx="9144001" cy="6833060"/>
            </a:xfrm>
            <a:prstGeom prst="rect">
              <a:avLst/>
            </a:prstGeom>
          </p:spPr>
        </p:pic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DE7316BF-6B8E-4855-B4DE-15794AABD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8602" t="22606" r="8328" b="16480"/>
            <a:stretch/>
          </p:blipFill>
          <p:spPr>
            <a:xfrm>
              <a:off x="616741" y="192951"/>
              <a:ext cx="8920663" cy="58995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571865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F688E46-1432-463A-A3AD-3580B23CAA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597" b="325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54103" y="425302"/>
            <a:ext cx="1945757" cy="329609"/>
          </a:xfrm>
          <a:prstGeom prst="rect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27994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0CE762E-36F8-41A1-AF19-A94376C50F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83" t="9767" r="2383" b="1861"/>
          <a:stretch/>
        </p:blipFill>
        <p:spPr>
          <a:xfrm>
            <a:off x="0" y="0"/>
            <a:ext cx="9144000" cy="69749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38223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97885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37C9E8A-A50E-4287-AACC-2374171F1D9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58" t="9458" r="2258" b="1860"/>
          <a:stretch/>
        </p:blipFill>
        <p:spPr>
          <a:xfrm>
            <a:off x="0" y="1"/>
            <a:ext cx="9159986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38223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9485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1A1129A-312B-4669-A9F8-D6B040E004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58" t="9147" r="2008" b="1705"/>
          <a:stretch/>
        </p:blipFill>
        <p:spPr>
          <a:xfrm>
            <a:off x="0" y="-5970"/>
            <a:ext cx="9144000" cy="686397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38223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115560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19F3ABF-6D93-418D-9A85-DD7AEE570A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83" t="8991" r="1883" b="1550"/>
          <a:stretch/>
        </p:blipFill>
        <p:spPr>
          <a:xfrm>
            <a:off x="0" y="5938"/>
            <a:ext cx="9144000" cy="685206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59489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1477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D8F1170-BD7E-459A-82F5-9DC72C30B76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83" t="9147" r="2133" b="1705"/>
          <a:stretch/>
        </p:blipFill>
        <p:spPr>
          <a:xfrm>
            <a:off x="0" y="11905"/>
            <a:ext cx="9144000" cy="684609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48856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85366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2CB3C11-5196-4BC1-8358-BB23474D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56" t="9159" r="2752" b="1946"/>
          <a:stretch/>
        </p:blipFill>
        <p:spPr>
          <a:xfrm>
            <a:off x="9236" y="23985"/>
            <a:ext cx="9134764" cy="68765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46443" y="222868"/>
            <a:ext cx="2331820" cy="2558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37497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AC8A69A-A128-443B-B0E5-745A2AF6E2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83" t="8991" r="2133" b="1550"/>
          <a:stretch/>
        </p:blipFill>
        <p:spPr>
          <a:xfrm>
            <a:off x="0" y="-11906"/>
            <a:ext cx="9144000" cy="686990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48856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44656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C446CAA-6883-4F49-BFCD-C1890AEC11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08" t="8991" r="1883" b="1706"/>
          <a:stretch/>
        </p:blipFill>
        <p:spPr>
          <a:xfrm>
            <a:off x="0" y="8918"/>
            <a:ext cx="9144000" cy="684908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6809" y="159489"/>
            <a:ext cx="1690577" cy="3083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514259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0ACCED3-F9E6-4A73-83B7-13DBA1BCC3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22"/>
          <a:stretch/>
        </p:blipFill>
        <p:spPr>
          <a:xfrm>
            <a:off x="0" y="0"/>
            <a:ext cx="91123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84734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A6432AE-E700-497B-B23C-2BFD21524F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08" t="10231" r="3257" b="217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5961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82FA46E-456A-404B-A46C-D485DC3042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7765" r="2508" b="2174"/>
          <a:stretch/>
        </p:blipFill>
        <p:spPr>
          <a:xfrm>
            <a:off x="0" y="0"/>
            <a:ext cx="9069572" cy="692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066443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1B0E0D2-A108-423B-98B7-C65D47FA6C6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7907" r="2758" b="1551"/>
          <a:stretch/>
        </p:blipFill>
        <p:spPr>
          <a:xfrm>
            <a:off x="0" y="68872"/>
            <a:ext cx="9144000" cy="678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50327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23561A5-0798-4AA4-90C1-2C2C63D1BA6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8" t="9612" r="2508" b="1705"/>
          <a:stretch/>
        </p:blipFill>
        <p:spPr>
          <a:xfrm>
            <a:off x="-19333" y="0"/>
            <a:ext cx="91633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8905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F2EBBD4-3822-4EB7-AACC-BD435C5263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08" t="7907" r="2508" b="2016"/>
          <a:stretch/>
        </p:blipFill>
        <p:spPr>
          <a:xfrm>
            <a:off x="0" y="0"/>
            <a:ext cx="9144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09515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CD2A791-053E-4DE7-9E3E-E444774A17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33" t="7752" r="3383" b="2946"/>
          <a:stretch/>
        </p:blipFill>
        <p:spPr>
          <a:xfrm>
            <a:off x="0" y="0"/>
            <a:ext cx="9144000" cy="686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69457"/>
      </p:ext>
    </p:extLst>
  </p:cSld>
  <p:clrMapOvr>
    <a:masterClrMapping/>
  </p:clrMapOvr>
  <p:transition spd="med" advTm="4000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0</Words>
  <Application>Microsoft Office PowerPoint</Application>
  <PresentationFormat>On-screen Show (4:3)</PresentationFormat>
  <Paragraphs>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Reiner Leitner</dc:creator>
  <cp:lastModifiedBy>Radulea, Alexandru-Mihai</cp:lastModifiedBy>
  <cp:revision>16</cp:revision>
  <dcterms:created xsi:type="dcterms:W3CDTF">2019-02-14T17:06:51Z</dcterms:created>
  <dcterms:modified xsi:type="dcterms:W3CDTF">2019-07-08T13:07:43Z</dcterms:modified>
</cp:coreProperties>
</file>

<file path=docProps/thumbnail.jpeg>
</file>